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0" r:id="rId1"/>
    <p:sldMasterId id="2147483743" r:id="rId2"/>
  </p:sldMasterIdLst>
  <p:notesMasterIdLst>
    <p:notesMasterId r:id="rId9"/>
  </p:notesMasterIdLst>
  <p:handoutMasterIdLst>
    <p:handoutMasterId r:id="rId10"/>
  </p:handoutMasterIdLst>
  <p:sldIdLst>
    <p:sldId id="366" r:id="rId3"/>
    <p:sldId id="404" r:id="rId4"/>
    <p:sldId id="402" r:id="rId5"/>
    <p:sldId id="390" r:id="rId6"/>
    <p:sldId id="403" r:id="rId7"/>
    <p:sldId id="405" r:id="rId8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3">
          <p15:clr>
            <a:srgbClr val="A4A3A4"/>
          </p15:clr>
        </p15:guide>
        <p15:guide id="2" pos="4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14F"/>
    <a:srgbClr val="3A4459"/>
    <a:srgbClr val="3B4559"/>
    <a:srgbClr val="AD979B"/>
    <a:srgbClr val="E7E8E7"/>
    <a:srgbClr val="163358"/>
    <a:srgbClr val="16355B"/>
    <a:srgbClr val="17375E"/>
    <a:srgbClr val="D28320"/>
    <a:srgbClr val="D58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9" autoAdjust="0"/>
    <p:restoredTop sz="98925" autoAdjust="0"/>
  </p:normalViewPr>
  <p:slideViewPr>
    <p:cSldViewPr snapToGrid="0" snapToObjects="1">
      <p:cViewPr varScale="1">
        <p:scale>
          <a:sx n="70" d="100"/>
          <a:sy n="70" d="100"/>
        </p:scale>
        <p:origin x="760" y="36"/>
      </p:cViewPr>
      <p:guideLst>
        <p:guide orient="horz" pos="1773"/>
        <p:guide pos="41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DBFBF2-B54C-4D48-8D43-3B149504F9BD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CC3491-6DFF-1841-9ECB-E2B916E69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8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0148EA-F4EF-F542-A449-ED310E90AE97}" type="datetime1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80FDCD-E85E-C74D-8FDD-FFBBA1E7D6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29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99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0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7619" y="6293456"/>
            <a:ext cx="2502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306DAF-8FF7-1B42-A1C1-2481D292B99C}" type="slidenum">
              <a:rPr lang="en-US" sz="1200" smtClean="0">
                <a:solidFill>
                  <a:schemeClr val="bg1"/>
                </a:solidFill>
                <a:latin typeface="Tahoma"/>
                <a:cs typeface="Tahoma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1037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575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2350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757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77619" y="6293456"/>
            <a:ext cx="2502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306DAF-8FF7-1B42-A1C1-2481D292B99C}" type="slidenum">
              <a:rPr lang="en-US" sz="1200" smtClean="0">
                <a:solidFill>
                  <a:schemeClr val="bg1"/>
                </a:solidFill>
                <a:latin typeface="Tahoma"/>
                <a:cs typeface="Tahoma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4" name="Picture 13" descr="Regency-Logo2012-RGB.wm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06" y="6185963"/>
            <a:ext cx="994099" cy="40730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87095"/>
            <a:ext cx="9144000" cy="0"/>
          </a:xfrm>
          <a:prstGeom prst="line">
            <a:avLst/>
          </a:prstGeom>
          <a:ln w="12700">
            <a:solidFill>
              <a:srgbClr val="60A9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40706" y="11034"/>
            <a:ext cx="8735196" cy="56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35363" y="6303872"/>
            <a:ext cx="2502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306DAF-8FF7-1B42-A1C1-2481D292B99C}" type="slidenum">
              <a:rPr lang="en-US" sz="1200" smtClean="0">
                <a:solidFill>
                  <a:srgbClr val="3A3430"/>
                </a:solidFill>
                <a:latin typeface="Tahoma"/>
                <a:cs typeface="Tahoma"/>
              </a:rPr>
              <a:pPr algn="r"/>
              <a:t>‹#›</a:t>
            </a:fld>
            <a:endParaRPr lang="en-US" sz="1200" dirty="0">
              <a:solidFill>
                <a:srgbClr val="3A343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5862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E56D3D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king charles spani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114"/>
            <a:ext cx="9171709" cy="51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06438"/>
            <a:ext cx="3963508" cy="52846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75870" y="614307"/>
            <a:ext cx="3476068" cy="6243691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35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939" y="-8761"/>
            <a:ext cx="9159877" cy="715199"/>
          </a:xfrm>
          <a:prstGeom prst="rect">
            <a:avLst/>
          </a:prstGeom>
          <a:solidFill>
            <a:srgbClr val="3B4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45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5870" y="1303157"/>
            <a:ext cx="33692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Owned by Town of Pound Ridge since October 2018</a:t>
            </a:r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Town Board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&amp;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EDC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are currently: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evaluating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next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fielding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ideas and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offers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14F"/>
                </a:solidFill>
                <a:latin typeface="Gotham Medium"/>
                <a:cs typeface="Gotham Medium"/>
              </a:rPr>
              <a:t>s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eeking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public input</a:t>
            </a:r>
          </a:p>
          <a:p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 </a:t>
            </a:r>
          </a:p>
          <a:p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endParaRPr lang="en-US" sz="1400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lvl="1"/>
            <a:r>
              <a:rPr lang="en-US" sz="1400" dirty="0" smtClean="0">
                <a:solidFill>
                  <a:srgbClr val="59514F"/>
                </a:solidFill>
                <a:latin typeface="Gotham Medium"/>
                <a:cs typeface="Gotham Medium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7938" y="5885691"/>
            <a:ext cx="9159876" cy="1085371"/>
          </a:xfrm>
          <a:prstGeom prst="rect">
            <a:avLst/>
          </a:prstGeom>
          <a:solidFill>
            <a:srgbClr val="3A44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305" y="126995"/>
            <a:ext cx="345067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3422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75870" y="614307"/>
            <a:ext cx="3476068" cy="6243691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35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939" y="-8761"/>
            <a:ext cx="9159877" cy="715199"/>
          </a:xfrm>
          <a:prstGeom prst="rect">
            <a:avLst/>
          </a:prstGeom>
          <a:solidFill>
            <a:srgbClr val="3B4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45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0509" y="1244399"/>
            <a:ext cx="33692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H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ome of Pound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Ridge Auto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Body</a:t>
            </a:r>
            <a:endParaRPr lang="en-US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Between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Healing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Home Foods and </a:t>
            </a:r>
            <a:r>
              <a:rPr lang="en-US" dirty="0" err="1" smtClean="0">
                <a:solidFill>
                  <a:srgbClr val="59514F"/>
                </a:solidFill>
                <a:latin typeface="Gotham Medium"/>
                <a:cs typeface="Gotham Medium"/>
              </a:rPr>
              <a:t>Dynax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headquarters</a:t>
            </a:r>
            <a:endParaRPr lang="en-US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Property includes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parking in front of and beside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Parking also available behind building in town parking lot</a:t>
            </a:r>
          </a:p>
          <a:p>
            <a:endParaRPr lang="en-US" sz="1400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lvl="1"/>
            <a:r>
              <a:rPr lang="en-US" sz="1400" dirty="0" smtClean="0">
                <a:solidFill>
                  <a:srgbClr val="59514F"/>
                </a:solidFill>
                <a:latin typeface="Gotham Medium"/>
                <a:cs typeface="Gotham Medium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7938" y="5885691"/>
            <a:ext cx="9159876" cy="1085371"/>
          </a:xfrm>
          <a:prstGeom prst="rect">
            <a:avLst/>
          </a:prstGeom>
          <a:solidFill>
            <a:srgbClr val="3A44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305" y="126995"/>
            <a:ext cx="345067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Location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4" y="1244399"/>
            <a:ext cx="5687290" cy="410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4499" y="614307"/>
            <a:ext cx="3476068" cy="6243691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355B"/>
              </a:solidFill>
            </a:endParaRPr>
          </a:p>
        </p:txBody>
      </p:sp>
      <p:pic>
        <p:nvPicPr>
          <p:cNvPr id="11" name="Picture 10" descr="Regency-Logo2012-WHITE-No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9" y="6189722"/>
            <a:ext cx="1152424" cy="667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7939" y="-8761"/>
            <a:ext cx="9159877" cy="715199"/>
          </a:xfrm>
          <a:prstGeom prst="rect">
            <a:avLst/>
          </a:prstGeom>
          <a:solidFill>
            <a:srgbClr val="3B4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45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306" y="126995"/>
            <a:ext cx="390864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Property Description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7938" y="5885692"/>
            <a:ext cx="9151938" cy="972308"/>
          </a:xfrm>
          <a:prstGeom prst="rect">
            <a:avLst/>
          </a:prstGeom>
          <a:solidFill>
            <a:srgbClr val="3A44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003" y="1161467"/>
            <a:ext cx="33692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Size: 0.34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14F"/>
                </a:solidFill>
                <a:latin typeface="Gotham Medium"/>
                <a:cs typeface="Gotham Medium"/>
              </a:rPr>
              <a:t>Square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feet</a:t>
            </a:r>
            <a:r>
              <a:rPr lang="en-US" dirty="0">
                <a:solidFill>
                  <a:srgbClr val="59514F"/>
                </a:solidFill>
                <a:latin typeface="Gotham Medium"/>
                <a:cs typeface="Gotham Medium"/>
              </a:rPr>
              <a:t>: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4,864</a:t>
            </a:r>
          </a:p>
          <a:p>
            <a:endParaRPr lang="en-US" sz="1400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Two-story building built in the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1940’s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Former Texaco gas station</a:t>
            </a:r>
          </a:p>
          <a:p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Has two vacant apartments upstairs</a:t>
            </a:r>
            <a:endParaRPr lang="en-US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59514F"/>
                </a:solidFill>
                <a:latin typeface="Gotham Medium"/>
                <a:cs typeface="Gotham Medium"/>
              </a:rPr>
              <a:t>For more </a:t>
            </a:r>
            <a:r>
              <a:rPr lang="en-US" u="sng" dirty="0" smtClean="0">
                <a:solidFill>
                  <a:srgbClr val="59514F"/>
                </a:solidFill>
                <a:latin typeface="Gotham Medium"/>
                <a:cs typeface="Gotham Medium"/>
              </a:rPr>
              <a:t>information:</a:t>
            </a:r>
          </a:p>
          <a:p>
            <a:endParaRPr lang="en-US" u="sng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GIS map and environmental studies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on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Town website</a:t>
            </a:r>
          </a:p>
          <a:p>
            <a:r>
              <a:rPr lang="en-US" b="1" dirty="0" smtClean="0">
                <a:solidFill>
                  <a:srgbClr val="59514F"/>
                </a:solidFill>
                <a:latin typeface="Gotham Medium"/>
                <a:cs typeface="Gotham Medium"/>
              </a:rPr>
              <a:t>www.townofpoundridge.com</a:t>
            </a:r>
            <a:endParaRPr lang="en-US" b="1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lvl="1"/>
            <a:r>
              <a:rPr lang="en-US" dirty="0">
                <a:solidFill>
                  <a:srgbClr val="59514F"/>
                </a:solidFill>
                <a:latin typeface="Gotham Medium"/>
                <a:cs typeface="Gotham Medium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68" y="1161467"/>
            <a:ext cx="5680369" cy="42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75870" y="614307"/>
            <a:ext cx="3476068" cy="6243691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35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939" y="-8761"/>
            <a:ext cx="9159877" cy="715199"/>
          </a:xfrm>
          <a:prstGeom prst="rect">
            <a:avLst/>
          </a:prstGeom>
          <a:solidFill>
            <a:srgbClr val="3B4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45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5870" y="1303157"/>
            <a:ext cx="33692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Important location in the heart of Scotts Corners</a:t>
            </a:r>
            <a:r>
              <a:rPr lang="en-US" sz="1400" dirty="0" smtClean="0">
                <a:solidFill>
                  <a:srgbClr val="59514F"/>
                </a:solidFill>
                <a:latin typeface="Gotham Medium"/>
                <a:cs typeface="Gotham Medium"/>
              </a:rPr>
              <a:t> </a:t>
            </a:r>
            <a:endParaRPr lang="en-US" sz="1400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Zoning: Planned </a:t>
            </a:r>
            <a:r>
              <a:rPr lang="en-US" dirty="0">
                <a:solidFill>
                  <a:srgbClr val="59514F"/>
                </a:solidFill>
                <a:latin typeface="Gotham Medium"/>
                <a:cs typeface="Gotham Medium"/>
              </a:rPr>
              <a:t>Business District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PBD-A allows wide range of commercial and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residential uses</a:t>
            </a:r>
            <a:endParaRPr lang="en-US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59514F"/>
                </a:solidFill>
                <a:latin typeface="Gotham Medium"/>
                <a:cs typeface="Gotham Medium"/>
              </a:rPr>
              <a:t>For more information: </a:t>
            </a:r>
            <a:endParaRPr lang="en-US" u="sng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Town </a:t>
            </a:r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Code on Town website</a:t>
            </a:r>
          </a:p>
          <a:p>
            <a:r>
              <a:rPr lang="en-US" b="1" dirty="0" smtClean="0">
                <a:solidFill>
                  <a:srgbClr val="59514F"/>
                </a:solidFill>
                <a:latin typeface="Gotham Medium"/>
                <a:cs typeface="Gotham Medium"/>
              </a:rPr>
              <a:t>www.townofpoundridge.com</a:t>
            </a:r>
            <a:endParaRPr lang="en-US" b="1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endParaRPr lang="en-US" sz="1400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lvl="1"/>
            <a:r>
              <a:rPr lang="en-US" sz="1400" dirty="0" smtClean="0">
                <a:solidFill>
                  <a:srgbClr val="59514F"/>
                </a:solidFill>
                <a:latin typeface="Gotham Medium"/>
                <a:cs typeface="Gotham Medium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7938" y="5885691"/>
            <a:ext cx="9159876" cy="1085371"/>
          </a:xfrm>
          <a:prstGeom prst="rect">
            <a:avLst/>
          </a:prstGeom>
          <a:solidFill>
            <a:srgbClr val="3A44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305" y="126995"/>
            <a:ext cx="345067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Zoning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157"/>
            <a:ext cx="5675366" cy="3122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2015"/>
            <a:ext cx="1764908" cy="13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5" y="3295061"/>
            <a:ext cx="3978888" cy="2647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5" y="649298"/>
            <a:ext cx="3978888" cy="26477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75870" y="614307"/>
            <a:ext cx="3476068" cy="6243691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35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939" y="-8761"/>
            <a:ext cx="9159877" cy="715199"/>
          </a:xfrm>
          <a:prstGeom prst="rect">
            <a:avLst/>
          </a:prstGeom>
          <a:solidFill>
            <a:srgbClr val="3B4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45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5870" y="706438"/>
            <a:ext cx="336927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We want to hear from you! </a:t>
            </a:r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What would you like to see happen on this site?</a:t>
            </a:r>
          </a:p>
          <a:p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What would be a great addition to our downtown?</a:t>
            </a:r>
          </a:p>
          <a:p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Concerns or questions?</a:t>
            </a:r>
          </a:p>
          <a:p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r>
              <a:rPr lang="en-US" u="sng" dirty="0" smtClean="0">
                <a:solidFill>
                  <a:srgbClr val="59514F"/>
                </a:solidFill>
                <a:latin typeface="Gotham Medium"/>
                <a:cs typeface="Gotham Medium"/>
              </a:rPr>
              <a:t>To contact the </a:t>
            </a:r>
            <a:r>
              <a:rPr lang="en-US" u="sng" dirty="0" smtClean="0">
                <a:solidFill>
                  <a:srgbClr val="59514F"/>
                </a:solidFill>
                <a:latin typeface="Gotham Medium"/>
                <a:cs typeface="Gotham Medium"/>
              </a:rPr>
              <a:t>EDC e-mail</a:t>
            </a:r>
            <a:r>
              <a:rPr lang="en-US" u="sng" dirty="0" smtClean="0">
                <a:solidFill>
                  <a:srgbClr val="59514F"/>
                </a:solidFill>
                <a:latin typeface="Gotham Medium"/>
                <a:cs typeface="Gotham Medium"/>
              </a:rPr>
              <a:t>:</a:t>
            </a:r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r>
              <a:rPr lang="en-US" b="1" dirty="0" smtClean="0">
                <a:solidFill>
                  <a:srgbClr val="59514F"/>
                </a:solidFill>
                <a:latin typeface="Gotham Medium"/>
                <a:cs typeface="Gotham Medium"/>
              </a:rPr>
              <a:t>edc@townofpoundridge.com</a:t>
            </a:r>
          </a:p>
          <a:p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r>
              <a:rPr lang="en-US" dirty="0" smtClean="0">
                <a:solidFill>
                  <a:srgbClr val="59514F"/>
                </a:solidFill>
                <a:latin typeface="Gotham Medium"/>
                <a:cs typeface="Gotham Medium"/>
              </a:rPr>
              <a:t> </a:t>
            </a:r>
          </a:p>
          <a:p>
            <a:endParaRPr lang="en-US" dirty="0">
              <a:solidFill>
                <a:srgbClr val="59514F"/>
              </a:solidFill>
              <a:latin typeface="Gotham Medium"/>
              <a:cs typeface="Gotham Medium"/>
            </a:endParaRPr>
          </a:p>
          <a:p>
            <a:endParaRPr lang="en-US" sz="1400" dirty="0" smtClean="0">
              <a:solidFill>
                <a:srgbClr val="59514F"/>
              </a:solidFill>
              <a:latin typeface="Gotham Medium"/>
              <a:cs typeface="Gotham Medium"/>
            </a:endParaRPr>
          </a:p>
          <a:p>
            <a:pPr lvl="1"/>
            <a:r>
              <a:rPr lang="en-US" sz="1400" dirty="0" smtClean="0">
                <a:solidFill>
                  <a:srgbClr val="59514F"/>
                </a:solidFill>
                <a:latin typeface="Gotham Medium"/>
                <a:cs typeface="Gotham Medium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7938" y="5885691"/>
            <a:ext cx="9159876" cy="1085371"/>
          </a:xfrm>
          <a:prstGeom prst="rect">
            <a:avLst/>
          </a:prstGeom>
          <a:solidFill>
            <a:srgbClr val="3A44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305" y="126995"/>
            <a:ext cx="345067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Questions / Ideas? </a:t>
            </a:r>
          </a:p>
        </p:txBody>
      </p:sp>
    </p:spTree>
    <p:extLst>
      <p:ext uri="{BB962C8B-B14F-4D97-AF65-F5344CB8AC3E}">
        <p14:creationId xmlns:p14="http://schemas.microsoft.com/office/powerpoint/2010/main" val="4085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39074</TotalTime>
  <Words>181</Words>
  <Application>Microsoft Office PowerPoint</Application>
  <PresentationFormat>Letter Paper (8.5x11 in)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Gotham Medium</vt:lpstr>
      <vt:lpstr>Tahoma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Regency Centers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Consiglio</dc:creator>
  <cp:lastModifiedBy>Wing, Rebecca</cp:lastModifiedBy>
  <cp:revision>925</cp:revision>
  <cp:lastPrinted>2017-04-24T19:26:27Z</cp:lastPrinted>
  <dcterms:created xsi:type="dcterms:W3CDTF">2012-11-29T02:48:40Z</dcterms:created>
  <dcterms:modified xsi:type="dcterms:W3CDTF">2019-04-11T20:57:07Z</dcterms:modified>
</cp:coreProperties>
</file>